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</p:sldMasterIdLst>
  <p:notesMasterIdLst>
    <p:notesMasterId r:id="rId25"/>
  </p:notesMasterIdLst>
  <p:sldIdLst>
    <p:sldId id="969" r:id="rId6"/>
    <p:sldId id="1367" r:id="rId7"/>
    <p:sldId id="1394" r:id="rId8"/>
    <p:sldId id="1382" r:id="rId9"/>
    <p:sldId id="1351" r:id="rId10"/>
    <p:sldId id="1376" r:id="rId11"/>
    <p:sldId id="1395" r:id="rId12"/>
    <p:sldId id="1381" r:id="rId13"/>
    <p:sldId id="1391" r:id="rId14"/>
    <p:sldId id="1397" r:id="rId15"/>
    <p:sldId id="1398" r:id="rId16"/>
    <p:sldId id="1399" r:id="rId17"/>
    <p:sldId id="1354" r:id="rId18"/>
    <p:sldId id="1396" r:id="rId19"/>
    <p:sldId id="1371" r:id="rId20"/>
    <p:sldId id="1393" r:id="rId21"/>
    <p:sldId id="1352" r:id="rId22"/>
    <p:sldId id="1144" r:id="rId23"/>
    <p:sldId id="138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FDFAE0-F444-4AAB-8D03-014BB7527284}" v="21" dt="2022-05-20T23:47:17.2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0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20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希伯来书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第四课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0EB5CBB-CE52-4FEF-9EC8-BA01A1807AEF}"/>
              </a:ext>
            </a:extLst>
          </p:cNvPr>
          <p:cNvSpPr txBox="1"/>
          <p:nvPr/>
        </p:nvSpPr>
        <p:spPr>
          <a:xfrm>
            <a:off x="1" y="0"/>
            <a:ext cx="12191999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一、认识基督的超越。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1-7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、基督超越天使。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1-2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、基督超越摩西。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3-4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、基督超越祭司。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5-7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二、接受基督的美好。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8-10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、基督是更美之约的中保。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8-9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、基督是更美的祭物。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10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三、持定基督的道路。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11-13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、效法古人信心的榜样。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、忍受基督管教的功课。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、实践肢体相爱的生命。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1554070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弟兄们，你们要谨慎，免得你们中间或有人存着不信的恶心，把永生上帝离弃了。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总要趁着还有今日，天天彼此相劝，免得你们中间有人被罪迷惑，心里就刚硬了。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我们若将起初确实的信心坚持到底，就在基督里有分了。</a:t>
            </a:r>
          </a:p>
        </p:txBody>
      </p:sp>
    </p:spTree>
    <p:extLst>
      <p:ext uri="{BB962C8B-B14F-4D97-AF65-F5344CB8AC3E}">
        <p14:creationId xmlns:p14="http://schemas.microsoft.com/office/powerpoint/2010/main" val="2834756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、信心与主的道调和才能进入安息。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4:1-4:2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、务必竭力进入那真正的安息。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4:3-4:11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、以诚实的信心和耐心进入基督里的安息。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4:12-4:16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963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385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我们既蒙留下，有进入他安息的应许，就当畏惧，免得我们中间或有人似乎是赶不上了。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因为有福音传给我们，像传给他们一样；只是所听见的道与他们无益，因为他们没有信心与所听见的道调和。</a:t>
            </a:r>
          </a:p>
        </p:txBody>
      </p:sp>
    </p:spTree>
    <p:extLst>
      <p:ext uri="{BB962C8B-B14F-4D97-AF65-F5344CB8AC3E}">
        <p14:creationId xmlns:p14="http://schemas.microsoft.com/office/powerpoint/2010/main" val="1644102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、“他们没有信心与所听见的道调和”，表现在哪些方面？今天我们的信心若要与所听见的道调和，该当如何行？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517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、信心与主的道调和才能进入安息。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4:1-4:2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、务必竭力进入那真正的安息。	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4:3-4:11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、以诚实的信心和耐心进入基督里的安息。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4:12-4:16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617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但我们已经相信的人得以进入那安息，正如上帝所说：「我在怒中起誓说：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他们断不可进入我的安息！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」其实造物之工，从创世以来已经成全了。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论到第七日，有一处说：「到第七日，上帝就歇了他一切的工。」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又有一处说：「他们断不可进入我的安息！」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既有必进安息的人，那先前听见福音的，因为不信从，不得进去。</a:t>
            </a:r>
          </a:p>
        </p:txBody>
      </p:sp>
    </p:spTree>
    <p:extLst>
      <p:ext uri="{BB962C8B-B14F-4D97-AF65-F5344CB8AC3E}">
        <p14:creationId xmlns:p14="http://schemas.microsoft.com/office/powerpoint/2010/main" val="1164801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所以过了多年，就在大卫的书上，又限定一日，如以上所引的说：「你们今日若听他的话，就不可硬着心。」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若是约书亚已叫他们享了安息，后来上帝就不再提别的日子了。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这样看来，必另有一安息日的安息为上帝的子民存留。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因为那进入安息的，乃是歇了自己的工，正如上帝歇了他的工一样。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所以，我们务必竭力进入那安息，免得有人学那不信从的样子跌倒了。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119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80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）安息日的由来。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创世记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天地万物都造齐了。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到第七日，上帝造物的工已经完毕，就在第七日歇了他一切的工，安息了。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上帝赐福给第七日，定为圣日；因为在这日，上帝歇了他一切创造的工，就安息了。</a:t>
            </a:r>
          </a:p>
        </p:txBody>
      </p:sp>
    </p:spTree>
    <p:extLst>
      <p:ext uri="{BB962C8B-B14F-4D97-AF65-F5344CB8AC3E}">
        <p14:creationId xmlns:p14="http://schemas.microsoft.com/office/powerpoint/2010/main" val="1878974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45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）安息日成为律法的由来。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出埃及记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「当记念安息日，守为圣日。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六日要劳碌做你一切的工，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但第七日是向耶和华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你上帝当守的安息日。这一日你和你的儿女、仆婢、牲畜，并你城里寄居的客旅，无论何工都不可做；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因为六日之内，耶和华造天、地、海，和其中的万物，第七日便安息，所以耶和华赐福与安息日，定为圣日。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289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9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）新安息日的由来。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马可福音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耶稣对他们说：「经上记着大卫和跟从他的人缺乏饥饿之时所做的事，你们没有念过吗？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他当亚比亚他作大祭司的时候，怎么进了上帝的殿，吃了陈设饼，又给跟从他的人吃。这饼除了祭司以外，人都不可吃。」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又对他们说：「安息日是为人设立的，人不是为安息日设立的。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所以，人子也是安息日的主。」</a:t>
            </a:r>
          </a:p>
        </p:txBody>
      </p:sp>
    </p:spTree>
    <p:extLst>
      <p:ext uri="{BB962C8B-B14F-4D97-AF65-F5344CB8AC3E}">
        <p14:creationId xmlns:p14="http://schemas.microsoft.com/office/powerpoint/2010/main" val="594211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、进入教会，是否意味着已经进入安息？“因为那进入安息的，乃是歇了自己的工”，如何理解？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895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、信心与主的道调和才能进入安息。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4:1-4:2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、务必竭力进入那真正的安息。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4:3-4:11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、以诚实的信心和耐心进入基督里的安息。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4:12-4:16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842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上帝的道是活泼的，是有功效的，比一切两刃的剑更快，甚至魂与灵，骨节与骨髓，都能刺入、剖开，连心中的思念和主意都能辨明。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并且被造的没有一样在他面前不显然的；原来万物在那与我们有关系的主眼前，都是赤露敞开的。</a:t>
            </a:r>
          </a:p>
        </p:txBody>
      </p:sp>
    </p:spTree>
    <p:extLst>
      <p:ext uri="{BB962C8B-B14F-4D97-AF65-F5344CB8AC3E}">
        <p14:creationId xmlns:p14="http://schemas.microsoft.com/office/powerpoint/2010/main" val="2619281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24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我们既然有一位已经升入高天尊荣的大祭司，就是上帝的儿子耶稣，便当持定所承认的道。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因我们的大祭司并非不能体恤我们的软弱。他也曾凡事受过试探，与我们一样，只是他没有犯罪。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所以，我们只管坦然无惧地来到施恩的宝座前，为要得怜恤，蒙恩惠，作随时的帮助。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483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10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、上帝的道是活泼的，是有功效的；今天我们如何帮助自己持定上帝的道、并能坦然无惧地来到施恩的宝座前？</a:t>
            </a:r>
          </a:p>
        </p:txBody>
      </p:sp>
    </p:spTree>
    <p:extLst>
      <p:ext uri="{BB962C8B-B14F-4D97-AF65-F5344CB8AC3E}">
        <p14:creationId xmlns:p14="http://schemas.microsoft.com/office/powerpoint/2010/main" val="2780651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希伯来书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》5-7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、“他们没有信心与所听见的道调和”，表现在哪些方面？今天我们的信心若要与所听见的道调和，该当如何行？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、进入教会，是否意味着已经进入安息？“因为那进入安息的，乃是歇了自己的工”，如何理解？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、上帝的道是活泼的，是有功效的；今天我们如何帮助自己持定上帝的道、并能坦然无惧地来到施恩的宝座前？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6687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9A47A2B02A3A44B647A00C2C85F6DD" ma:contentTypeVersion="4" ma:contentTypeDescription="Create a new document." ma:contentTypeScope="" ma:versionID="405e834f68aae9030bf0d2f026461027">
  <xsd:schema xmlns:xsd="http://www.w3.org/2001/XMLSchema" xmlns:xs="http://www.w3.org/2001/XMLSchema" xmlns:p="http://schemas.microsoft.com/office/2006/metadata/properties" xmlns:ns3="b77b61c0-02a3-4b49-9b35-8552509c3671" targetNamespace="http://schemas.microsoft.com/office/2006/metadata/properties" ma:root="true" ma:fieldsID="e76f8c1dfbf8015b9f2c28ebd26dc6f1" ns3:_="">
    <xsd:import namespace="b77b61c0-02a3-4b49-9b35-8552509c36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7b61c0-02a3-4b49-9b35-8552509c36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2B5077-6FE9-470D-ACE0-962283AB5C95}">
  <ds:schemaRefs>
    <ds:schemaRef ds:uri="b77b61c0-02a3-4b49-9b35-8552509c3671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356ABF0-D435-4CDF-BDC0-614210AD7D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7b61c0-02a3-4b49-9b35-8552509c36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6DFAC28-170F-4992-B97C-29D6469EC3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14232</TotalTime>
  <Words>1547</Words>
  <Application>Microsoft Office PowerPoint</Application>
  <PresentationFormat>Widescreen</PresentationFormat>
  <Paragraphs>84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MingLiU</vt:lpstr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21</cp:revision>
  <dcterms:created xsi:type="dcterms:W3CDTF">2020-11-05T21:27:14Z</dcterms:created>
  <dcterms:modified xsi:type="dcterms:W3CDTF">2022-05-27T19:14:57Z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0x010100469A47A2B02A3A44B647A00C2C85F6DD</vt:lpwstr>
  </property>
</Properties>
</file>